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40FA9-3DCA-4443-B8AE-2F19BD95DB63}" v="184" dt="2022-01-19T15:38:47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GHIE, BRIAN" userId="9fbd38c7-68b0-430d-9a96-09370b0aea1c" providerId="ADAL" clId="{E3D40FA9-3DCA-4443-B8AE-2F19BD95DB63}"/>
    <pc:docChg chg="custSel addSld delSld modSld">
      <pc:chgData name="CAUGHIE, BRIAN" userId="9fbd38c7-68b0-430d-9a96-09370b0aea1c" providerId="ADAL" clId="{E3D40FA9-3DCA-4443-B8AE-2F19BD95DB63}" dt="2022-02-16T19:56:29.329" v="2054" actId="2696"/>
      <pc:docMkLst>
        <pc:docMk/>
      </pc:docMkLst>
      <pc:sldChg chg="modSp mod">
        <pc:chgData name="CAUGHIE, BRIAN" userId="9fbd38c7-68b0-430d-9a96-09370b0aea1c" providerId="ADAL" clId="{E3D40FA9-3DCA-4443-B8AE-2F19BD95DB63}" dt="2022-02-16T19:56:03.164" v="2053" actId="20577"/>
        <pc:sldMkLst>
          <pc:docMk/>
          <pc:sldMk cId="1946576508" sldId="305"/>
        </pc:sldMkLst>
        <pc:spChg chg="mod">
          <ac:chgData name="CAUGHIE, BRIAN" userId="9fbd38c7-68b0-430d-9a96-09370b0aea1c" providerId="ADAL" clId="{E3D40FA9-3DCA-4443-B8AE-2F19BD95DB63}" dt="2022-02-16T19:56:03.164" v="2053" actId="20577"/>
          <ac:spMkLst>
            <pc:docMk/>
            <pc:sldMk cId="1946576508" sldId="305"/>
            <ac:spMk id="3" creationId="{DB93FB3F-A8D4-46D3-A1C6-C79C64563729}"/>
          </ac:spMkLst>
        </pc:spChg>
      </pc:sldChg>
      <pc:sldChg chg="modSp del mod">
        <pc:chgData name="CAUGHIE, BRIAN" userId="9fbd38c7-68b0-430d-9a96-09370b0aea1c" providerId="ADAL" clId="{E3D40FA9-3DCA-4443-B8AE-2F19BD95DB63}" dt="2022-02-16T19:56:29.329" v="2054" actId="2696"/>
        <pc:sldMkLst>
          <pc:docMk/>
          <pc:sldMk cId="651443823" sldId="311"/>
        </pc:sldMkLst>
        <pc:spChg chg="mod">
          <ac:chgData name="CAUGHIE, BRIAN" userId="9fbd38c7-68b0-430d-9a96-09370b0aea1c" providerId="ADAL" clId="{E3D40FA9-3DCA-4443-B8AE-2F19BD95DB63}" dt="2022-01-19T15:38:57.255" v="190" actId="20577"/>
          <ac:spMkLst>
            <pc:docMk/>
            <pc:sldMk cId="651443823" sldId="311"/>
            <ac:spMk id="2" creationId="{D63C606D-E560-4820-9C3E-3B881D30AD5A}"/>
          </ac:spMkLst>
        </pc:spChg>
        <pc:graphicFrameChg chg="mod">
          <ac:chgData name="CAUGHIE, BRIAN" userId="9fbd38c7-68b0-430d-9a96-09370b0aea1c" providerId="ADAL" clId="{E3D40FA9-3DCA-4443-B8AE-2F19BD95DB63}" dt="2022-01-19T15:38:47.524" v="182" actId="255"/>
          <ac:graphicFrameMkLst>
            <pc:docMk/>
            <pc:sldMk cId="651443823" sldId="311"/>
            <ac:graphicFrameMk id="5" creationId="{D6E2B9AC-73A3-4B9A-84F6-A0F50427C9AE}"/>
          </ac:graphicFrameMkLst>
        </pc:graphicFrameChg>
      </pc:sldChg>
      <pc:sldChg chg="modSp new mod">
        <pc:chgData name="CAUGHIE, BRIAN" userId="9fbd38c7-68b0-430d-9a96-09370b0aea1c" providerId="ADAL" clId="{E3D40FA9-3DCA-4443-B8AE-2F19BD95DB63}" dt="2022-01-19T15:43:43.356" v="567" actId="255"/>
        <pc:sldMkLst>
          <pc:docMk/>
          <pc:sldMk cId="1150834281" sldId="312"/>
        </pc:sldMkLst>
        <pc:spChg chg="mod">
          <ac:chgData name="CAUGHIE, BRIAN" userId="9fbd38c7-68b0-430d-9a96-09370b0aea1c" providerId="ADAL" clId="{E3D40FA9-3DCA-4443-B8AE-2F19BD95DB63}" dt="2022-01-19T15:41:59.578" v="206" actId="5793"/>
          <ac:spMkLst>
            <pc:docMk/>
            <pc:sldMk cId="1150834281" sldId="312"/>
            <ac:spMk id="2" creationId="{3C441CB9-137B-4BA5-8C99-9872890F8B8E}"/>
          </ac:spMkLst>
        </pc:spChg>
        <pc:spChg chg="mod">
          <ac:chgData name="CAUGHIE, BRIAN" userId="9fbd38c7-68b0-430d-9a96-09370b0aea1c" providerId="ADAL" clId="{E3D40FA9-3DCA-4443-B8AE-2F19BD95DB63}" dt="2022-01-19T15:43:43.356" v="567" actId="255"/>
          <ac:spMkLst>
            <pc:docMk/>
            <pc:sldMk cId="1150834281" sldId="312"/>
            <ac:spMk id="3" creationId="{F0C5B116-FFE4-42C6-AB6E-0641C15A8B28}"/>
          </ac:spMkLst>
        </pc:spChg>
      </pc:sldChg>
      <pc:sldChg chg="modSp add mod">
        <pc:chgData name="CAUGHIE, BRIAN" userId="9fbd38c7-68b0-430d-9a96-09370b0aea1c" providerId="ADAL" clId="{E3D40FA9-3DCA-4443-B8AE-2F19BD95DB63}" dt="2022-01-19T15:44:34.381" v="691" actId="20577"/>
        <pc:sldMkLst>
          <pc:docMk/>
          <pc:sldMk cId="3903657501" sldId="313"/>
        </pc:sldMkLst>
        <pc:spChg chg="mod">
          <ac:chgData name="CAUGHIE, BRIAN" userId="9fbd38c7-68b0-430d-9a96-09370b0aea1c" providerId="ADAL" clId="{E3D40FA9-3DCA-4443-B8AE-2F19BD95DB63}" dt="2022-01-19T15:44:34.381" v="691" actId="20577"/>
          <ac:spMkLst>
            <pc:docMk/>
            <pc:sldMk cId="3903657501" sldId="313"/>
            <ac:spMk id="3" creationId="{F0C5B116-FFE4-42C6-AB6E-0641C15A8B28}"/>
          </ac:spMkLst>
        </pc:spChg>
      </pc:sldChg>
      <pc:sldChg chg="modSp add del mod">
        <pc:chgData name="CAUGHIE, BRIAN" userId="9fbd38c7-68b0-430d-9a96-09370b0aea1c" providerId="ADAL" clId="{E3D40FA9-3DCA-4443-B8AE-2F19BD95DB63}" dt="2022-01-19T15:46:09.316" v="733" actId="2696"/>
        <pc:sldMkLst>
          <pc:docMk/>
          <pc:sldMk cId="1892009696" sldId="314"/>
        </pc:sldMkLst>
        <pc:spChg chg="mod">
          <ac:chgData name="CAUGHIE, BRIAN" userId="9fbd38c7-68b0-430d-9a96-09370b0aea1c" providerId="ADAL" clId="{E3D40FA9-3DCA-4443-B8AE-2F19BD95DB63}" dt="2022-01-19T15:45:14.853" v="698" actId="20577"/>
          <ac:spMkLst>
            <pc:docMk/>
            <pc:sldMk cId="1892009696" sldId="314"/>
            <ac:spMk id="2" creationId="{3C441CB9-137B-4BA5-8C99-9872890F8B8E}"/>
          </ac:spMkLst>
        </pc:spChg>
        <pc:spChg chg="mod">
          <ac:chgData name="CAUGHIE, BRIAN" userId="9fbd38c7-68b0-430d-9a96-09370b0aea1c" providerId="ADAL" clId="{E3D40FA9-3DCA-4443-B8AE-2F19BD95DB63}" dt="2022-01-19T15:45:27.784" v="732" actId="20577"/>
          <ac:spMkLst>
            <pc:docMk/>
            <pc:sldMk cId="1892009696" sldId="314"/>
            <ac:spMk id="3" creationId="{F0C5B116-FFE4-42C6-AB6E-0641C15A8B28}"/>
          </ac:spMkLst>
        </pc:spChg>
      </pc:sldChg>
      <pc:sldChg chg="modSp new mod">
        <pc:chgData name="CAUGHIE, BRIAN" userId="9fbd38c7-68b0-430d-9a96-09370b0aea1c" providerId="ADAL" clId="{E3D40FA9-3DCA-4443-B8AE-2F19BD95DB63}" dt="2022-01-19T15:49:20.521" v="1037" actId="20577"/>
        <pc:sldMkLst>
          <pc:docMk/>
          <pc:sldMk cId="2508313780" sldId="314"/>
        </pc:sldMkLst>
        <pc:spChg chg="mod">
          <ac:chgData name="CAUGHIE, BRIAN" userId="9fbd38c7-68b0-430d-9a96-09370b0aea1c" providerId="ADAL" clId="{E3D40FA9-3DCA-4443-B8AE-2F19BD95DB63}" dt="2022-01-19T15:46:21.975" v="753" actId="20577"/>
          <ac:spMkLst>
            <pc:docMk/>
            <pc:sldMk cId="2508313780" sldId="314"/>
            <ac:spMk id="2" creationId="{FF203175-0F94-44FE-A373-C4EAD02C3011}"/>
          </ac:spMkLst>
        </pc:spChg>
        <pc:spChg chg="mod">
          <ac:chgData name="CAUGHIE, BRIAN" userId="9fbd38c7-68b0-430d-9a96-09370b0aea1c" providerId="ADAL" clId="{E3D40FA9-3DCA-4443-B8AE-2F19BD95DB63}" dt="2022-01-19T15:46:25.179" v="759" actId="20577"/>
          <ac:spMkLst>
            <pc:docMk/>
            <pc:sldMk cId="2508313780" sldId="314"/>
            <ac:spMk id="3" creationId="{12242C21-D22F-4B78-8246-FC2FF219759F}"/>
          </ac:spMkLst>
        </pc:spChg>
        <pc:spChg chg="mod">
          <ac:chgData name="CAUGHIE, BRIAN" userId="9fbd38c7-68b0-430d-9a96-09370b0aea1c" providerId="ADAL" clId="{E3D40FA9-3DCA-4443-B8AE-2F19BD95DB63}" dt="2022-01-19T15:49:17.674" v="1022" actId="27636"/>
          <ac:spMkLst>
            <pc:docMk/>
            <pc:sldMk cId="2508313780" sldId="314"/>
            <ac:spMk id="4" creationId="{82984AE0-427F-48AD-BFA9-5FBF4013E63B}"/>
          </ac:spMkLst>
        </pc:spChg>
        <pc:spChg chg="mod">
          <ac:chgData name="CAUGHIE, BRIAN" userId="9fbd38c7-68b0-430d-9a96-09370b0aea1c" providerId="ADAL" clId="{E3D40FA9-3DCA-4443-B8AE-2F19BD95DB63}" dt="2022-01-19T15:46:30.572" v="777" actId="20577"/>
          <ac:spMkLst>
            <pc:docMk/>
            <pc:sldMk cId="2508313780" sldId="314"/>
            <ac:spMk id="5" creationId="{28F7B976-AAD1-4A07-B744-7EBD72B29E23}"/>
          </ac:spMkLst>
        </pc:spChg>
        <pc:spChg chg="mod">
          <ac:chgData name="CAUGHIE, BRIAN" userId="9fbd38c7-68b0-430d-9a96-09370b0aea1c" providerId="ADAL" clId="{E3D40FA9-3DCA-4443-B8AE-2F19BD95DB63}" dt="2022-01-19T15:49:20.521" v="1037" actId="20577"/>
          <ac:spMkLst>
            <pc:docMk/>
            <pc:sldMk cId="2508313780" sldId="314"/>
            <ac:spMk id="6" creationId="{11B301DD-5A9F-4DEB-B4AD-1645FA132B3B}"/>
          </ac:spMkLst>
        </pc:spChg>
      </pc:sldChg>
      <pc:sldChg chg="modSp add mod">
        <pc:chgData name="CAUGHIE, BRIAN" userId="9fbd38c7-68b0-430d-9a96-09370b0aea1c" providerId="ADAL" clId="{E3D40FA9-3DCA-4443-B8AE-2F19BD95DB63}" dt="2022-01-19T15:51:19.087" v="1259" actId="20577"/>
        <pc:sldMkLst>
          <pc:docMk/>
          <pc:sldMk cId="2157371819" sldId="315"/>
        </pc:sldMkLst>
        <pc:spChg chg="mod">
          <ac:chgData name="CAUGHIE, BRIAN" userId="9fbd38c7-68b0-430d-9a96-09370b0aea1c" providerId="ADAL" clId="{E3D40FA9-3DCA-4443-B8AE-2F19BD95DB63}" dt="2022-01-19T15:50:06.531" v="1118" actId="20577"/>
          <ac:spMkLst>
            <pc:docMk/>
            <pc:sldMk cId="2157371819" sldId="315"/>
            <ac:spMk id="2" creationId="{FF203175-0F94-44FE-A373-C4EAD02C3011}"/>
          </ac:spMkLst>
        </pc:spChg>
        <pc:spChg chg="mod">
          <ac:chgData name="CAUGHIE, BRIAN" userId="9fbd38c7-68b0-430d-9a96-09370b0aea1c" providerId="ADAL" clId="{E3D40FA9-3DCA-4443-B8AE-2F19BD95DB63}" dt="2022-01-19T15:50:34.596" v="1129" actId="20577"/>
          <ac:spMkLst>
            <pc:docMk/>
            <pc:sldMk cId="2157371819" sldId="315"/>
            <ac:spMk id="3" creationId="{12242C21-D22F-4B78-8246-FC2FF219759F}"/>
          </ac:spMkLst>
        </pc:spChg>
        <pc:spChg chg="mod">
          <ac:chgData name="CAUGHIE, BRIAN" userId="9fbd38c7-68b0-430d-9a96-09370b0aea1c" providerId="ADAL" clId="{E3D40FA9-3DCA-4443-B8AE-2F19BD95DB63}" dt="2022-01-19T15:51:03.464" v="1193" actId="27636"/>
          <ac:spMkLst>
            <pc:docMk/>
            <pc:sldMk cId="2157371819" sldId="315"/>
            <ac:spMk id="4" creationId="{82984AE0-427F-48AD-BFA9-5FBF4013E63B}"/>
          </ac:spMkLst>
        </pc:spChg>
        <pc:spChg chg="mod">
          <ac:chgData name="CAUGHIE, BRIAN" userId="9fbd38c7-68b0-430d-9a96-09370b0aea1c" providerId="ADAL" clId="{E3D40FA9-3DCA-4443-B8AE-2F19BD95DB63}" dt="2022-01-19T15:50:50.666" v="1191" actId="20577"/>
          <ac:spMkLst>
            <pc:docMk/>
            <pc:sldMk cId="2157371819" sldId="315"/>
            <ac:spMk id="5" creationId="{28F7B976-AAD1-4A07-B744-7EBD72B29E23}"/>
          </ac:spMkLst>
        </pc:spChg>
        <pc:spChg chg="mod">
          <ac:chgData name="CAUGHIE, BRIAN" userId="9fbd38c7-68b0-430d-9a96-09370b0aea1c" providerId="ADAL" clId="{E3D40FA9-3DCA-4443-B8AE-2F19BD95DB63}" dt="2022-01-19T15:51:19.087" v="1259" actId="20577"/>
          <ac:spMkLst>
            <pc:docMk/>
            <pc:sldMk cId="2157371819" sldId="315"/>
            <ac:spMk id="6" creationId="{11B301DD-5A9F-4DEB-B4AD-1645FA132B3B}"/>
          </ac:spMkLst>
        </pc:spChg>
      </pc:sldChg>
      <pc:sldChg chg="modSp new mod">
        <pc:chgData name="CAUGHIE, BRIAN" userId="9fbd38c7-68b0-430d-9a96-09370b0aea1c" providerId="ADAL" clId="{E3D40FA9-3DCA-4443-B8AE-2F19BD95DB63}" dt="2022-01-19T15:52:25.882" v="1351" actId="20577"/>
        <pc:sldMkLst>
          <pc:docMk/>
          <pc:sldMk cId="678250124" sldId="316"/>
        </pc:sldMkLst>
        <pc:spChg chg="mod">
          <ac:chgData name="CAUGHIE, BRIAN" userId="9fbd38c7-68b0-430d-9a96-09370b0aea1c" providerId="ADAL" clId="{E3D40FA9-3DCA-4443-B8AE-2F19BD95DB63}" dt="2022-01-19T15:52:00.441" v="1291" actId="20577"/>
          <ac:spMkLst>
            <pc:docMk/>
            <pc:sldMk cId="678250124" sldId="316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5:52:25.882" v="1351" actId="20577"/>
          <ac:spMkLst>
            <pc:docMk/>
            <pc:sldMk cId="678250124" sldId="316"/>
            <ac:spMk id="3" creationId="{2E74D39D-134E-45AD-AE8F-F757812304C7}"/>
          </ac:spMkLst>
        </pc:spChg>
      </pc:sldChg>
      <pc:sldChg chg="modSp add mod">
        <pc:chgData name="CAUGHIE, BRIAN" userId="9fbd38c7-68b0-430d-9a96-09370b0aea1c" providerId="ADAL" clId="{E3D40FA9-3DCA-4443-B8AE-2F19BD95DB63}" dt="2022-01-19T15:54:45.821" v="1389" actId="20577"/>
        <pc:sldMkLst>
          <pc:docMk/>
          <pc:sldMk cId="153173905" sldId="317"/>
        </pc:sldMkLst>
        <pc:spChg chg="mod">
          <ac:chgData name="CAUGHIE, BRIAN" userId="9fbd38c7-68b0-430d-9a96-09370b0aea1c" providerId="ADAL" clId="{E3D40FA9-3DCA-4443-B8AE-2F19BD95DB63}" dt="2022-01-19T15:54:24.562" v="1370" actId="20577"/>
          <ac:spMkLst>
            <pc:docMk/>
            <pc:sldMk cId="153173905" sldId="317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5:54:45.821" v="1389" actId="20577"/>
          <ac:spMkLst>
            <pc:docMk/>
            <pc:sldMk cId="153173905" sldId="317"/>
            <ac:spMk id="3" creationId="{2E74D39D-134E-45AD-AE8F-F757812304C7}"/>
          </ac:spMkLst>
        </pc:spChg>
      </pc:sldChg>
      <pc:sldChg chg="modSp add mod">
        <pc:chgData name="CAUGHIE, BRIAN" userId="9fbd38c7-68b0-430d-9a96-09370b0aea1c" providerId="ADAL" clId="{E3D40FA9-3DCA-4443-B8AE-2F19BD95DB63}" dt="2022-01-19T15:59:49.390" v="1408" actId="20577"/>
        <pc:sldMkLst>
          <pc:docMk/>
          <pc:sldMk cId="4004767883" sldId="318"/>
        </pc:sldMkLst>
        <pc:spChg chg="mod">
          <ac:chgData name="CAUGHIE, BRIAN" userId="9fbd38c7-68b0-430d-9a96-09370b0aea1c" providerId="ADAL" clId="{E3D40FA9-3DCA-4443-B8AE-2F19BD95DB63}" dt="2022-01-19T15:56:13.063" v="1398" actId="20577"/>
          <ac:spMkLst>
            <pc:docMk/>
            <pc:sldMk cId="4004767883" sldId="318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5:59:49.390" v="1408" actId="20577"/>
          <ac:spMkLst>
            <pc:docMk/>
            <pc:sldMk cId="4004767883" sldId="318"/>
            <ac:spMk id="3" creationId="{2E74D39D-134E-45AD-AE8F-F757812304C7}"/>
          </ac:spMkLst>
        </pc:spChg>
      </pc:sldChg>
      <pc:sldChg chg="modSp add mod">
        <pc:chgData name="CAUGHIE, BRIAN" userId="9fbd38c7-68b0-430d-9a96-09370b0aea1c" providerId="ADAL" clId="{E3D40FA9-3DCA-4443-B8AE-2F19BD95DB63}" dt="2022-01-19T16:07:40.653" v="1440" actId="20577"/>
        <pc:sldMkLst>
          <pc:docMk/>
          <pc:sldMk cId="3140569835" sldId="319"/>
        </pc:sldMkLst>
        <pc:spChg chg="mod">
          <ac:chgData name="CAUGHIE, BRIAN" userId="9fbd38c7-68b0-430d-9a96-09370b0aea1c" providerId="ADAL" clId="{E3D40FA9-3DCA-4443-B8AE-2F19BD95DB63}" dt="2022-01-19T16:06:30.509" v="1428" actId="20577"/>
          <ac:spMkLst>
            <pc:docMk/>
            <pc:sldMk cId="3140569835" sldId="319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6:07:40.653" v="1440" actId="20577"/>
          <ac:spMkLst>
            <pc:docMk/>
            <pc:sldMk cId="3140569835" sldId="319"/>
            <ac:spMk id="3" creationId="{2E74D39D-134E-45AD-AE8F-F757812304C7}"/>
          </ac:spMkLst>
        </pc:spChg>
      </pc:sldChg>
      <pc:sldChg chg="modSp add mod">
        <pc:chgData name="CAUGHIE, BRIAN" userId="9fbd38c7-68b0-430d-9a96-09370b0aea1c" providerId="ADAL" clId="{E3D40FA9-3DCA-4443-B8AE-2F19BD95DB63}" dt="2022-01-19T16:18:23.457" v="1469" actId="20577"/>
        <pc:sldMkLst>
          <pc:docMk/>
          <pc:sldMk cId="2525193628" sldId="320"/>
        </pc:sldMkLst>
        <pc:spChg chg="mod">
          <ac:chgData name="CAUGHIE, BRIAN" userId="9fbd38c7-68b0-430d-9a96-09370b0aea1c" providerId="ADAL" clId="{E3D40FA9-3DCA-4443-B8AE-2F19BD95DB63}" dt="2022-01-19T16:15:18.506" v="1463" actId="20577"/>
          <ac:spMkLst>
            <pc:docMk/>
            <pc:sldMk cId="2525193628" sldId="320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6:18:23.457" v="1469" actId="20577"/>
          <ac:spMkLst>
            <pc:docMk/>
            <pc:sldMk cId="2525193628" sldId="320"/>
            <ac:spMk id="3" creationId="{2E74D39D-134E-45AD-AE8F-F757812304C7}"/>
          </ac:spMkLst>
        </pc:spChg>
      </pc:sldChg>
      <pc:sldChg chg="modSp add mod">
        <pc:chgData name="CAUGHIE, BRIAN" userId="9fbd38c7-68b0-430d-9a96-09370b0aea1c" providerId="ADAL" clId="{E3D40FA9-3DCA-4443-B8AE-2F19BD95DB63}" dt="2022-01-19T16:21:09.588" v="1570" actId="20577"/>
        <pc:sldMkLst>
          <pc:docMk/>
          <pc:sldMk cId="2420642231" sldId="321"/>
        </pc:sldMkLst>
        <pc:spChg chg="mod">
          <ac:chgData name="CAUGHIE, BRIAN" userId="9fbd38c7-68b0-430d-9a96-09370b0aea1c" providerId="ADAL" clId="{E3D40FA9-3DCA-4443-B8AE-2F19BD95DB63}" dt="2022-01-19T16:19:21.784" v="1487" actId="20577"/>
          <ac:spMkLst>
            <pc:docMk/>
            <pc:sldMk cId="2420642231" sldId="321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6:21:09.588" v="1570" actId="20577"/>
          <ac:spMkLst>
            <pc:docMk/>
            <pc:sldMk cId="2420642231" sldId="321"/>
            <ac:spMk id="3" creationId="{2E74D39D-134E-45AD-AE8F-F757812304C7}"/>
          </ac:spMkLst>
        </pc:spChg>
      </pc:sldChg>
      <pc:sldChg chg="modSp add mod">
        <pc:chgData name="CAUGHIE, BRIAN" userId="9fbd38c7-68b0-430d-9a96-09370b0aea1c" providerId="ADAL" clId="{E3D40FA9-3DCA-4443-B8AE-2F19BD95DB63}" dt="2022-01-19T16:32:10.636" v="1835" actId="20577"/>
        <pc:sldMkLst>
          <pc:docMk/>
          <pc:sldMk cId="3791627023" sldId="322"/>
        </pc:sldMkLst>
        <pc:spChg chg="mod">
          <ac:chgData name="CAUGHIE, BRIAN" userId="9fbd38c7-68b0-430d-9a96-09370b0aea1c" providerId="ADAL" clId="{E3D40FA9-3DCA-4443-B8AE-2F19BD95DB63}" dt="2022-01-19T16:23:29.167" v="1605" actId="20577"/>
          <ac:spMkLst>
            <pc:docMk/>
            <pc:sldMk cId="3791627023" sldId="322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6:32:10.636" v="1835" actId="20577"/>
          <ac:spMkLst>
            <pc:docMk/>
            <pc:sldMk cId="3791627023" sldId="322"/>
            <ac:spMk id="3" creationId="{2E74D39D-134E-45AD-AE8F-F757812304C7}"/>
          </ac:spMkLst>
        </pc:spChg>
      </pc:sldChg>
      <pc:sldChg chg="modSp add mod">
        <pc:chgData name="CAUGHIE, BRIAN" userId="9fbd38c7-68b0-430d-9a96-09370b0aea1c" providerId="ADAL" clId="{E3D40FA9-3DCA-4443-B8AE-2F19BD95DB63}" dt="2022-01-19T16:33:51.422" v="2038" actId="20577"/>
        <pc:sldMkLst>
          <pc:docMk/>
          <pc:sldMk cId="2470311537" sldId="323"/>
        </pc:sldMkLst>
        <pc:spChg chg="mod">
          <ac:chgData name="CAUGHIE, BRIAN" userId="9fbd38c7-68b0-430d-9a96-09370b0aea1c" providerId="ADAL" clId="{E3D40FA9-3DCA-4443-B8AE-2F19BD95DB63}" dt="2022-01-19T16:23:35.367" v="1614" actId="20577"/>
          <ac:spMkLst>
            <pc:docMk/>
            <pc:sldMk cId="2470311537" sldId="323"/>
            <ac:spMk id="2" creationId="{48BA74BD-B95F-42AF-9304-0327DED47331}"/>
          </ac:spMkLst>
        </pc:spChg>
        <pc:spChg chg="mod">
          <ac:chgData name="CAUGHIE, BRIAN" userId="9fbd38c7-68b0-430d-9a96-09370b0aea1c" providerId="ADAL" clId="{E3D40FA9-3DCA-4443-B8AE-2F19BD95DB63}" dt="2022-01-19T16:33:51.422" v="2038" actId="20577"/>
          <ac:spMkLst>
            <pc:docMk/>
            <pc:sldMk cId="2470311537" sldId="323"/>
            <ac:spMk id="3" creationId="{2E74D39D-134E-45AD-AE8F-F757812304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Tamanend Parent Book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1.16.22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Performance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pp. 54--58</a:t>
            </a:r>
          </a:p>
        </p:txBody>
      </p:sp>
    </p:spTree>
    <p:extLst>
      <p:ext uri="{BB962C8B-B14F-4D97-AF65-F5344CB8AC3E}">
        <p14:creationId xmlns:p14="http://schemas.microsoft.com/office/powerpoint/2010/main" val="252519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to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counseling</a:t>
            </a:r>
          </a:p>
          <a:p>
            <a:r>
              <a:rPr lang="en-US" dirty="0"/>
              <a:t>Prioritize intentional friendships</a:t>
            </a:r>
          </a:p>
          <a:p>
            <a:r>
              <a:rPr lang="en-US" dirty="0"/>
              <a:t>Form a board of advisors</a:t>
            </a:r>
          </a:p>
        </p:txBody>
      </p:sp>
    </p:spTree>
    <p:extLst>
      <p:ext uri="{BB962C8B-B14F-4D97-AF65-F5344CB8AC3E}">
        <p14:creationId xmlns:p14="http://schemas.microsoft.com/office/powerpoint/2010/main" val="242064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to Your Kids About 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questions</a:t>
            </a:r>
          </a:p>
          <a:p>
            <a:r>
              <a:rPr lang="en-US" dirty="0"/>
              <a:t>Watch your tone/emotions</a:t>
            </a:r>
          </a:p>
          <a:p>
            <a:r>
              <a:rPr lang="en-US" dirty="0"/>
              <a:t>Be vulnerable, don’t overshare</a:t>
            </a:r>
          </a:p>
          <a:p>
            <a:r>
              <a:rPr lang="en-US" dirty="0"/>
              <a:t>Prep sheet: answer on your own; ask teen to circle a few questions that they want to discuss</a:t>
            </a:r>
          </a:p>
        </p:txBody>
      </p:sp>
    </p:spTree>
    <p:extLst>
      <p:ext uri="{BB962C8B-B14F-4D97-AF65-F5344CB8AC3E}">
        <p14:creationId xmlns:p14="http://schemas.microsoft.com/office/powerpoint/2010/main" val="379162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to Your Kids About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yourself available</a:t>
            </a:r>
          </a:p>
          <a:p>
            <a:r>
              <a:rPr lang="en-US" dirty="0"/>
              <a:t>Don’t tell your teen how to grieve</a:t>
            </a:r>
          </a:p>
          <a:p>
            <a:r>
              <a:rPr lang="en-US" dirty="0"/>
              <a:t>Form a board of advisors</a:t>
            </a:r>
          </a:p>
          <a:p>
            <a:r>
              <a:rPr lang="en-US" dirty="0"/>
              <a:t>Help your teen grieve by letting them tell their story</a:t>
            </a:r>
          </a:p>
          <a:p>
            <a:r>
              <a:rPr lang="en-US" dirty="0"/>
              <a:t>Pay attention to red flags</a:t>
            </a:r>
          </a:p>
        </p:txBody>
      </p:sp>
    </p:spTree>
    <p:extLst>
      <p:ext uri="{BB962C8B-B14F-4D97-AF65-F5344CB8AC3E}">
        <p14:creationId xmlns:p14="http://schemas.microsoft.com/office/powerpoint/2010/main" val="247031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“All of us come to the table with our own issues, and how we deal with those issues really matters.  Who you are as a person directly affects your kids, and it directly affects your ability to be a good parent.  We need help with our own issues, in order to be better for the teens around us.”  (p. 41)</a:t>
            </a:r>
          </a:p>
        </p:txBody>
      </p:sp>
    </p:spTree>
    <p:extLst>
      <p:ext uri="{BB962C8B-B14F-4D97-AF65-F5344CB8AC3E}">
        <p14:creationId xmlns:p14="http://schemas.microsoft.com/office/powerpoint/2010/main" val="115083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CB9-137B-4BA5-8C99-9872890F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B116-FFE4-42C6-AB6E-0641C15A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“Teens learn al little bit from what we say…a little bit more from what we do…but most from who we are.” (p. 42)</a:t>
            </a:r>
          </a:p>
        </p:txBody>
      </p:sp>
    </p:spTree>
    <p:extLst>
      <p:ext uri="{BB962C8B-B14F-4D97-AF65-F5344CB8AC3E}">
        <p14:creationId xmlns:p14="http://schemas.microsoft.com/office/powerpoint/2010/main" val="390365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3175-0F94-44FE-A373-C4EAD02C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Hubris vs.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2C21-D22F-4B78-8246-FC2FF2197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HUBRIS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4AE0-427F-48AD-BFA9-5FBF4013E6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Excessive pride or self confidence</a:t>
            </a:r>
          </a:p>
          <a:p>
            <a:r>
              <a:rPr lang="en-US" sz="2400" dirty="0"/>
              <a:t>Overestimation of yourself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7B976-AAD1-4A07-B744-7EBD72B29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HUMILITY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301DD-5A9F-4DEB-B4AD-1645FA132B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“A modest or accurate view of one’s own self or importance.”</a:t>
            </a:r>
          </a:p>
          <a:p>
            <a:r>
              <a:rPr lang="en-US" sz="2400" dirty="0"/>
              <a:t>Even though I’m good at some things, it doesn’t make me better or more important than other people</a:t>
            </a:r>
          </a:p>
          <a:p>
            <a:r>
              <a:rPr lang="en-US" sz="2400" dirty="0"/>
              <a:t>Takes courage</a:t>
            </a:r>
          </a:p>
        </p:txBody>
      </p:sp>
    </p:spTree>
    <p:extLst>
      <p:ext uri="{BB962C8B-B14F-4D97-AF65-F5344CB8AC3E}">
        <p14:creationId xmlns:p14="http://schemas.microsoft.com/office/powerpoint/2010/main" val="250831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3175-0F94-44FE-A373-C4EAD02C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Parents Must Make the Binary Choice Between HUBRIS and HUMILITY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2C21-D22F-4B78-8246-FC2FF2197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HUBRIS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4AE0-427F-48AD-BFA9-5FBF4013E6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Establishes a culture of fear and shame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7B976-AAD1-4A07-B744-7EBD72B29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CHOOSING HUMILITY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301DD-5A9F-4DEB-B4AD-1645FA132B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Establishes a culture of trust and connection</a:t>
            </a:r>
          </a:p>
        </p:txBody>
      </p:sp>
    </p:spTree>
    <p:extLst>
      <p:ext uri="{BB962C8B-B14F-4D97-AF65-F5344CB8AC3E}">
        <p14:creationId xmlns:p14="http://schemas.microsoft.com/office/powerpoint/2010/main" val="215737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Major Parent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Comfort trap</a:t>
            </a:r>
          </a:p>
          <a:p>
            <a:r>
              <a:rPr lang="en-US" dirty="0"/>
              <a:t>Approval trap</a:t>
            </a:r>
          </a:p>
          <a:p>
            <a:r>
              <a:rPr lang="en-US" dirty="0"/>
              <a:t>Control trap</a:t>
            </a:r>
          </a:p>
          <a:p>
            <a:r>
              <a:rPr lang="en-US" dirty="0"/>
              <a:t>Performance trap</a:t>
            </a:r>
          </a:p>
        </p:txBody>
      </p:sp>
    </p:spTree>
    <p:extLst>
      <p:ext uri="{BB962C8B-B14F-4D97-AF65-F5344CB8AC3E}">
        <p14:creationId xmlns:p14="http://schemas.microsoft.com/office/powerpoint/2010/main" val="67825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Comfort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pp. 46--48</a:t>
            </a:r>
          </a:p>
        </p:txBody>
      </p:sp>
    </p:spTree>
    <p:extLst>
      <p:ext uri="{BB962C8B-B14F-4D97-AF65-F5344CB8AC3E}">
        <p14:creationId xmlns:p14="http://schemas.microsoft.com/office/powerpoint/2010/main" val="15317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Approval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pp. 49--51</a:t>
            </a:r>
          </a:p>
        </p:txBody>
      </p:sp>
    </p:spTree>
    <p:extLst>
      <p:ext uri="{BB962C8B-B14F-4D97-AF65-F5344CB8AC3E}">
        <p14:creationId xmlns:p14="http://schemas.microsoft.com/office/powerpoint/2010/main" val="400476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74BD-B95F-42AF-9304-0327DED4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Control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D39D-134E-45AD-AE8F-F7578123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pp. 51--54</a:t>
            </a:r>
          </a:p>
        </p:txBody>
      </p:sp>
    </p:spTree>
    <p:extLst>
      <p:ext uri="{BB962C8B-B14F-4D97-AF65-F5344CB8AC3E}">
        <p14:creationId xmlns:p14="http://schemas.microsoft.com/office/powerpoint/2010/main" val="3140569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{7937807E-A931-4847-BA90-83B61674879F}tf00934815_win32</Template>
  <TotalTime>189</TotalTime>
  <Words>319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Goudy Old Style</vt:lpstr>
      <vt:lpstr>Wingdings 2</vt:lpstr>
      <vt:lpstr>SlateVTI</vt:lpstr>
      <vt:lpstr>Tamanend Parent Book Club</vt:lpstr>
      <vt:lpstr>React…</vt:lpstr>
      <vt:lpstr>React…</vt:lpstr>
      <vt:lpstr>Hubris vs. Humility</vt:lpstr>
      <vt:lpstr>Parents Must Make the Binary Choice Between HUBRIS and HUMILITY</vt:lpstr>
      <vt:lpstr>Four Major Parent Traps</vt:lpstr>
      <vt:lpstr>The Comfort Trap</vt:lpstr>
      <vt:lpstr>The Approval Trap</vt:lpstr>
      <vt:lpstr>The Control Trap</vt:lpstr>
      <vt:lpstr>The Performance Trap</vt:lpstr>
      <vt:lpstr>Paths to Humility</vt:lpstr>
      <vt:lpstr>Talking to Your Kids About Sex</vt:lpstr>
      <vt:lpstr>Talking to Your Kids About Death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Tamanend Parent Book Club</dc:title>
  <dc:creator>CAUGHIE, BRIAN</dc:creator>
  <cp:lastModifiedBy>CAUGHIE, BRIAN</cp:lastModifiedBy>
  <cp:revision>1</cp:revision>
  <dcterms:created xsi:type="dcterms:W3CDTF">2022-01-19T13:24:08Z</dcterms:created>
  <dcterms:modified xsi:type="dcterms:W3CDTF">2022-02-16T19:56:30Z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